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8" r:id="rId3"/>
    <p:sldId id="269" r:id="rId4"/>
  </p:sldIdLst>
  <p:sldSz cx="9144000" cy="5149850"/>
  <p:notesSz cx="9144000" cy="514985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>
          <p15:clr>
            <a:srgbClr val="A4A3A4"/>
          </p15:clr>
        </p15:guide>
        <p15:guide id="2" pos="23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062"/>
    <a:srgbClr val="2D4270"/>
    <a:srgbClr val="103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618" autoAdjust="0"/>
  </p:normalViewPr>
  <p:slideViewPr>
    <p:cSldViewPr>
      <p:cViewPr varScale="1">
        <p:scale>
          <a:sx n="138" d="100"/>
          <a:sy n="138" d="100"/>
        </p:scale>
        <p:origin x="834" y="108"/>
      </p:cViewPr>
      <p:guideLst>
        <p:guide orient="horz" pos="480"/>
        <p:guide pos="2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FA1DA-629B-7946-9596-8DE7AA48263D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4891088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180013" y="4891088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E683B-E46A-A349-BD6B-3AC0A48A4D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30154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4D03A-7E69-7344-8274-FB2F924124AC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385763"/>
            <a:ext cx="3429000" cy="1931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2446338"/>
            <a:ext cx="7315200" cy="2317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4891088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4891088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5063F-75B3-A840-BD8A-A74602CDE0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2590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older 7"/>
          <p:cNvSpPr>
            <a:spLocks noGrp="1"/>
          </p:cNvSpPr>
          <p:nvPr>
            <p:ph type="sldNum" sz="quarter" idx="7"/>
          </p:nvPr>
        </p:nvSpPr>
        <p:spPr>
          <a:xfrm>
            <a:off x="8610600" y="4632325"/>
            <a:ext cx="350520" cy="21544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300">
                <a:solidFill>
                  <a:srgbClr val="103676"/>
                </a:solidFill>
              </a:defRPr>
            </a:lvl1pPr>
          </a:lstStyle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Holder 3"/>
          <p:cNvSpPr>
            <a:spLocks noGrp="1"/>
          </p:cNvSpPr>
          <p:nvPr>
            <p:ph type="body" idx="1"/>
          </p:nvPr>
        </p:nvSpPr>
        <p:spPr>
          <a:xfrm>
            <a:off x="685800" y="1584325"/>
            <a:ext cx="7772400" cy="2362200"/>
          </a:xfrm>
        </p:spPr>
        <p:txBody>
          <a:bodyPr lIns="0" tIns="0" rIns="0" bIns="0"/>
          <a:lstStyle>
            <a:lvl1pPr algn="just"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6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632325"/>
            <a:ext cx="4038600" cy="169277"/>
          </a:xfrm>
        </p:spPr>
        <p:txBody>
          <a:bodyPr vert="horz"/>
          <a:lstStyle>
            <a:lvl1pPr>
              <a:defRPr sz="1100" b="1">
                <a:solidFill>
                  <a:srgbClr val="103676"/>
                </a:solidFill>
              </a:defRPr>
            </a:lvl1pPr>
            <a:lvl2pPr>
              <a:defRPr sz="1100">
                <a:solidFill>
                  <a:srgbClr val="103676"/>
                </a:solidFill>
              </a:defRPr>
            </a:lvl2pPr>
            <a:lvl3pPr>
              <a:defRPr sz="1100">
                <a:solidFill>
                  <a:srgbClr val="103676"/>
                </a:solidFill>
              </a:defRPr>
            </a:lvl3pPr>
            <a:lvl4pPr>
              <a:defRPr sz="1100">
                <a:solidFill>
                  <a:srgbClr val="103676"/>
                </a:solidFill>
              </a:defRPr>
            </a:lvl4pPr>
            <a:lvl5pPr>
              <a:defRPr sz="1100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6" name="bg object 16"/>
          <p:cNvSpPr/>
          <p:nvPr userDrawn="1"/>
        </p:nvSpPr>
        <p:spPr>
          <a:xfrm>
            <a:off x="416852" y="840663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rgbClr val="939598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Holder 2"/>
          <p:cNvSpPr txBox="1">
            <a:spLocks/>
          </p:cNvSpPr>
          <p:nvPr userDrawn="1"/>
        </p:nvSpPr>
        <p:spPr>
          <a:xfrm>
            <a:off x="682311" y="1580097"/>
            <a:ext cx="7745511" cy="625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11498A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it-IT" dirty="0"/>
          </a:p>
        </p:txBody>
      </p:sp>
      <p:sp>
        <p:nvSpPr>
          <p:cNvPr id="8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632325"/>
            <a:ext cx="4038600" cy="169277"/>
          </a:xfrm>
        </p:spPr>
        <p:txBody>
          <a:bodyPr vert="horz"/>
          <a:lstStyle>
            <a:lvl1pPr>
              <a:defRPr sz="1100" b="1">
                <a:solidFill>
                  <a:srgbClr val="103676"/>
                </a:solidFill>
              </a:defRPr>
            </a:lvl1pPr>
            <a:lvl2pPr>
              <a:defRPr sz="1100">
                <a:solidFill>
                  <a:srgbClr val="103676"/>
                </a:solidFill>
              </a:defRPr>
            </a:lvl2pPr>
            <a:lvl3pPr>
              <a:defRPr sz="1100">
                <a:solidFill>
                  <a:srgbClr val="103676"/>
                </a:solidFill>
              </a:defRPr>
            </a:lvl3pPr>
            <a:lvl4pPr>
              <a:defRPr sz="1100">
                <a:solidFill>
                  <a:srgbClr val="103676"/>
                </a:solidFill>
              </a:defRPr>
            </a:lvl4pPr>
            <a:lvl5pPr>
              <a:defRPr sz="1100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  <p:sp>
        <p:nvSpPr>
          <p:cNvPr id="9" name="Holder 3"/>
          <p:cNvSpPr>
            <a:spLocks noGrp="1"/>
          </p:cNvSpPr>
          <p:nvPr>
            <p:ph type="body" idx="1"/>
          </p:nvPr>
        </p:nvSpPr>
        <p:spPr>
          <a:xfrm>
            <a:off x="685800" y="1584325"/>
            <a:ext cx="7772400" cy="2133600"/>
          </a:xfrm>
        </p:spPr>
        <p:txBody>
          <a:bodyPr lIns="0" tIns="0" rIns="0" bIns="0"/>
          <a:lstStyle>
            <a:lvl1pPr algn="just"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6101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Holder 3"/>
          <p:cNvSpPr>
            <a:spLocks noGrp="1"/>
          </p:cNvSpPr>
          <p:nvPr>
            <p:ph type="body" idx="1"/>
          </p:nvPr>
        </p:nvSpPr>
        <p:spPr>
          <a:xfrm>
            <a:off x="685800" y="762000"/>
            <a:ext cx="7772400" cy="2133600"/>
          </a:xfrm>
        </p:spPr>
        <p:txBody>
          <a:bodyPr lIns="0" tIns="0" rIns="0" bIns="0"/>
          <a:lstStyle>
            <a:lvl1pPr algn="just"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5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632325"/>
            <a:ext cx="4038600" cy="169277"/>
          </a:xfrm>
        </p:spPr>
        <p:txBody>
          <a:bodyPr vert="horz"/>
          <a:lstStyle>
            <a:lvl1pPr>
              <a:defRPr sz="1100" b="1">
                <a:solidFill>
                  <a:srgbClr val="103676"/>
                </a:solidFill>
              </a:defRPr>
            </a:lvl1pPr>
            <a:lvl2pPr>
              <a:defRPr sz="1100">
                <a:solidFill>
                  <a:srgbClr val="103676"/>
                </a:solidFill>
              </a:defRPr>
            </a:lvl2pPr>
            <a:lvl3pPr>
              <a:defRPr sz="1100">
                <a:solidFill>
                  <a:srgbClr val="103676"/>
                </a:solidFill>
              </a:defRPr>
            </a:lvl3pPr>
            <a:lvl4pPr>
              <a:defRPr sz="1100">
                <a:solidFill>
                  <a:srgbClr val="103676"/>
                </a:solidFill>
              </a:defRPr>
            </a:lvl4pPr>
            <a:lvl5pPr>
              <a:defRPr sz="1100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</p:spTree>
    <p:extLst>
      <p:ext uri="{BB962C8B-B14F-4D97-AF65-F5344CB8AC3E}">
        <p14:creationId xmlns:p14="http://schemas.microsoft.com/office/powerpoint/2010/main" val="105358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11498A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486400" y="1584325"/>
            <a:ext cx="4038600" cy="190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610600" y="4632325"/>
            <a:ext cx="350520" cy="21544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300">
                <a:solidFill>
                  <a:srgbClr val="103676"/>
                </a:solidFill>
              </a:defRPr>
            </a:lvl1pPr>
          </a:lstStyle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1" name="Holder 2"/>
          <p:cNvSpPr txBox="1">
            <a:spLocks/>
          </p:cNvSpPr>
          <p:nvPr userDrawn="1"/>
        </p:nvSpPr>
        <p:spPr>
          <a:xfrm>
            <a:off x="682311" y="1580097"/>
            <a:ext cx="7745511" cy="625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11498A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it-IT" dirty="0"/>
          </a:p>
        </p:txBody>
      </p:sp>
      <p:sp>
        <p:nvSpPr>
          <p:cNvPr id="12" name="Holder 2"/>
          <p:cNvSpPr txBox="1">
            <a:spLocks/>
          </p:cNvSpPr>
          <p:nvPr userDrawn="1"/>
        </p:nvSpPr>
        <p:spPr>
          <a:xfrm>
            <a:off x="699245" y="1580098"/>
            <a:ext cx="3872756" cy="245850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11498A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it-IT" dirty="0"/>
          </a:p>
        </p:txBody>
      </p:sp>
      <p:sp>
        <p:nvSpPr>
          <p:cNvPr id="16" name="Holder 3"/>
          <p:cNvSpPr>
            <a:spLocks noGrp="1"/>
          </p:cNvSpPr>
          <p:nvPr>
            <p:ph type="body" idx="1"/>
          </p:nvPr>
        </p:nvSpPr>
        <p:spPr>
          <a:xfrm>
            <a:off x="685800" y="1584325"/>
            <a:ext cx="4569297" cy="184666"/>
          </a:xfrm>
        </p:spPr>
        <p:txBody>
          <a:bodyPr lIns="0" tIns="0" rIns="0" bIns="0"/>
          <a:lstStyle>
            <a:lvl1pPr algn="just"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632325"/>
            <a:ext cx="4038600" cy="169277"/>
          </a:xfrm>
        </p:spPr>
        <p:txBody>
          <a:bodyPr vert="horz"/>
          <a:lstStyle>
            <a:lvl1pPr>
              <a:defRPr sz="1100" b="1">
                <a:solidFill>
                  <a:srgbClr val="103676"/>
                </a:solidFill>
              </a:defRPr>
            </a:lvl1pPr>
            <a:lvl2pPr>
              <a:defRPr sz="1100">
                <a:solidFill>
                  <a:srgbClr val="103676"/>
                </a:solidFill>
              </a:defRPr>
            </a:lvl2pPr>
            <a:lvl3pPr>
              <a:defRPr sz="1100">
                <a:solidFill>
                  <a:srgbClr val="103676"/>
                </a:solidFill>
              </a:defRPr>
            </a:lvl3pPr>
            <a:lvl4pPr>
              <a:defRPr sz="1100">
                <a:solidFill>
                  <a:srgbClr val="103676"/>
                </a:solidFill>
              </a:defRPr>
            </a:lvl4pPr>
            <a:lvl5pPr>
              <a:defRPr sz="1100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  <p:sp>
        <p:nvSpPr>
          <p:cNvPr id="9" name="bg object 16"/>
          <p:cNvSpPr/>
          <p:nvPr userDrawn="1"/>
        </p:nvSpPr>
        <p:spPr>
          <a:xfrm>
            <a:off x="416852" y="840663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rgbClr val="939598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486400" y="1584325"/>
            <a:ext cx="4038600" cy="190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6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632325"/>
            <a:ext cx="4038600" cy="169277"/>
          </a:xfrm>
        </p:spPr>
        <p:txBody>
          <a:bodyPr vert="horz"/>
          <a:lstStyle>
            <a:lvl1pPr>
              <a:defRPr sz="1100" b="1">
                <a:solidFill>
                  <a:srgbClr val="103676"/>
                </a:solidFill>
              </a:defRPr>
            </a:lvl1pPr>
            <a:lvl2pPr>
              <a:defRPr sz="1100">
                <a:solidFill>
                  <a:srgbClr val="103676"/>
                </a:solidFill>
              </a:defRPr>
            </a:lvl2pPr>
            <a:lvl3pPr>
              <a:defRPr sz="1100">
                <a:solidFill>
                  <a:srgbClr val="103676"/>
                </a:solidFill>
              </a:defRPr>
            </a:lvl3pPr>
            <a:lvl4pPr>
              <a:defRPr sz="1100">
                <a:solidFill>
                  <a:srgbClr val="103676"/>
                </a:solidFill>
              </a:defRPr>
            </a:lvl4pPr>
            <a:lvl5pPr>
              <a:defRPr sz="1100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  <p:sp>
        <p:nvSpPr>
          <p:cNvPr id="7" name="Holder 3"/>
          <p:cNvSpPr>
            <a:spLocks noGrp="1"/>
          </p:cNvSpPr>
          <p:nvPr>
            <p:ph type="body" idx="1"/>
          </p:nvPr>
        </p:nvSpPr>
        <p:spPr>
          <a:xfrm>
            <a:off x="685800" y="1584325"/>
            <a:ext cx="4569297" cy="184666"/>
          </a:xfrm>
        </p:spPr>
        <p:txBody>
          <a:bodyPr lIns="0" tIns="0" rIns="0" bIns="0"/>
          <a:lstStyle>
            <a:lvl1pPr algn="just"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6631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rgbClr val="11498A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048000" y="1584324"/>
            <a:ext cx="6096000" cy="2454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610600" y="4632325"/>
            <a:ext cx="350520" cy="21544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300">
                <a:solidFill>
                  <a:srgbClr val="103676"/>
                </a:solidFill>
              </a:defRPr>
            </a:lvl1pPr>
          </a:lstStyle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6" name="Holder 3"/>
          <p:cNvSpPr>
            <a:spLocks noGrp="1"/>
          </p:cNvSpPr>
          <p:nvPr>
            <p:ph type="body" idx="1"/>
          </p:nvPr>
        </p:nvSpPr>
        <p:spPr>
          <a:xfrm>
            <a:off x="685800" y="2041525"/>
            <a:ext cx="1981199" cy="246221"/>
          </a:xfrm>
        </p:spPr>
        <p:txBody>
          <a:bodyPr lIns="0" tIns="0" rIns="0" bIns="0"/>
          <a:lstStyle>
            <a:lvl1pPr algn="l">
              <a:defRPr sz="16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13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632325"/>
            <a:ext cx="4038600" cy="169277"/>
          </a:xfrm>
        </p:spPr>
        <p:txBody>
          <a:bodyPr vert="horz"/>
          <a:lstStyle>
            <a:lvl1pPr>
              <a:defRPr sz="1100" b="1">
                <a:solidFill>
                  <a:srgbClr val="103676"/>
                </a:solidFill>
              </a:defRPr>
            </a:lvl1pPr>
            <a:lvl2pPr>
              <a:defRPr sz="1100">
                <a:solidFill>
                  <a:srgbClr val="103676"/>
                </a:solidFill>
              </a:defRPr>
            </a:lvl2pPr>
            <a:lvl3pPr>
              <a:defRPr sz="1100">
                <a:solidFill>
                  <a:srgbClr val="103676"/>
                </a:solidFill>
              </a:defRPr>
            </a:lvl3pPr>
            <a:lvl4pPr>
              <a:defRPr sz="1100">
                <a:solidFill>
                  <a:srgbClr val="103676"/>
                </a:solidFill>
              </a:defRPr>
            </a:lvl4pPr>
            <a:lvl5pPr>
              <a:defRPr sz="1100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  <p:sp>
        <p:nvSpPr>
          <p:cNvPr id="8" name="bg object 16"/>
          <p:cNvSpPr/>
          <p:nvPr userDrawn="1"/>
        </p:nvSpPr>
        <p:spPr>
          <a:xfrm>
            <a:off x="416852" y="840663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rgbClr val="939598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779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048000" y="1584324"/>
            <a:ext cx="6096000" cy="2454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5" name="Holder 3"/>
          <p:cNvSpPr>
            <a:spLocks noGrp="1"/>
          </p:cNvSpPr>
          <p:nvPr>
            <p:ph type="body" idx="1"/>
          </p:nvPr>
        </p:nvSpPr>
        <p:spPr>
          <a:xfrm>
            <a:off x="685800" y="2041525"/>
            <a:ext cx="1981199" cy="246221"/>
          </a:xfrm>
        </p:spPr>
        <p:txBody>
          <a:bodyPr lIns="0" tIns="0" rIns="0" bIns="0"/>
          <a:lstStyle>
            <a:lvl1pPr algn="l">
              <a:defRPr sz="1600" b="1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Segnaposto tes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4632325"/>
            <a:ext cx="4038600" cy="169277"/>
          </a:xfrm>
        </p:spPr>
        <p:txBody>
          <a:bodyPr vert="horz"/>
          <a:lstStyle>
            <a:lvl1pPr>
              <a:defRPr sz="1100" b="1">
                <a:solidFill>
                  <a:srgbClr val="103676"/>
                </a:solidFill>
              </a:defRPr>
            </a:lvl1pPr>
            <a:lvl2pPr>
              <a:defRPr sz="1100">
                <a:solidFill>
                  <a:srgbClr val="103676"/>
                </a:solidFill>
              </a:defRPr>
            </a:lvl2pPr>
            <a:lvl3pPr>
              <a:defRPr sz="1100">
                <a:solidFill>
                  <a:srgbClr val="103676"/>
                </a:solidFill>
              </a:defRPr>
            </a:lvl3pPr>
            <a:lvl4pPr>
              <a:defRPr sz="1100">
                <a:solidFill>
                  <a:srgbClr val="103676"/>
                </a:solidFill>
              </a:defRPr>
            </a:lvl4pPr>
            <a:lvl5pPr>
              <a:defRPr sz="1100">
                <a:solidFill>
                  <a:srgbClr val="103676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 </a:t>
            </a:r>
          </a:p>
        </p:txBody>
      </p:sp>
    </p:spTree>
    <p:extLst>
      <p:ext uri="{BB962C8B-B14F-4D97-AF65-F5344CB8AC3E}">
        <p14:creationId xmlns:p14="http://schemas.microsoft.com/office/powerpoint/2010/main" val="36985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9244" y="733431"/>
            <a:ext cx="7745511" cy="625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rgbClr val="11498A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503" y="1604981"/>
            <a:ext cx="7766992" cy="1748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0" name="object 4"/>
          <p:cNvSpPr/>
          <p:nvPr userDrawn="1"/>
        </p:nvSpPr>
        <p:spPr>
          <a:xfrm>
            <a:off x="516122" y="4633323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59994"/>
                </a:lnTo>
              </a:path>
            </a:pathLst>
          </a:custGeom>
          <a:ln w="12700">
            <a:solidFill>
              <a:srgbClr val="1149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5"/>
          <p:cNvSpPr/>
          <p:nvPr userDrawn="1"/>
        </p:nvSpPr>
        <p:spPr>
          <a:xfrm>
            <a:off x="8589962" y="4626514"/>
            <a:ext cx="0" cy="360045"/>
          </a:xfrm>
          <a:custGeom>
            <a:avLst/>
            <a:gdLst/>
            <a:ahLst/>
            <a:cxnLst/>
            <a:rect l="l" t="t" r="r" b="b"/>
            <a:pathLst>
              <a:path h="360045">
                <a:moveTo>
                  <a:pt x="0" y="0"/>
                </a:moveTo>
                <a:lnTo>
                  <a:pt x="0" y="359994"/>
                </a:lnTo>
              </a:path>
            </a:pathLst>
          </a:custGeom>
          <a:ln w="12700">
            <a:solidFill>
              <a:srgbClr val="11498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6"/>
          <p:cNvGrpSpPr/>
          <p:nvPr userDrawn="1"/>
        </p:nvGrpSpPr>
        <p:grpSpPr>
          <a:xfrm>
            <a:off x="6954399" y="4620514"/>
            <a:ext cx="1406525" cy="358775"/>
            <a:chOff x="6954399" y="4620514"/>
            <a:chExt cx="1406525" cy="358775"/>
          </a:xfrm>
        </p:grpSpPr>
        <p:pic>
          <p:nvPicPr>
            <p:cNvPr id="13" name="object 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471239" y="4666038"/>
              <a:ext cx="889608" cy="132600"/>
            </a:xfrm>
            <a:prstGeom prst="rect">
              <a:avLst/>
            </a:prstGeom>
          </p:spPr>
        </p:pic>
        <p:pic>
          <p:nvPicPr>
            <p:cNvPr id="14" name="object 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954399" y="4665009"/>
              <a:ext cx="211510" cy="134493"/>
            </a:xfrm>
            <a:prstGeom prst="rect">
              <a:avLst/>
            </a:prstGeom>
          </p:spPr>
        </p:pic>
        <p:pic>
          <p:nvPicPr>
            <p:cNvPr id="15" name="object 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187106" y="4663878"/>
              <a:ext cx="186319" cy="136715"/>
            </a:xfrm>
            <a:prstGeom prst="rect">
              <a:avLst/>
            </a:prstGeom>
          </p:spPr>
        </p:pic>
        <p:sp>
          <p:nvSpPr>
            <p:cNvPr id="17" name="object 10"/>
            <p:cNvSpPr/>
            <p:nvPr/>
          </p:nvSpPr>
          <p:spPr>
            <a:xfrm>
              <a:off x="7417752" y="4620514"/>
              <a:ext cx="11430" cy="358775"/>
            </a:xfrm>
            <a:custGeom>
              <a:avLst/>
              <a:gdLst/>
              <a:ahLst/>
              <a:cxnLst/>
              <a:rect l="l" t="t" r="r" b="b"/>
              <a:pathLst>
                <a:path w="11429" h="358775">
                  <a:moveTo>
                    <a:pt x="11188" y="0"/>
                  </a:moveTo>
                  <a:lnTo>
                    <a:pt x="0" y="0"/>
                  </a:lnTo>
                  <a:lnTo>
                    <a:pt x="0" y="358305"/>
                  </a:lnTo>
                  <a:lnTo>
                    <a:pt x="11188" y="358305"/>
                  </a:lnTo>
                  <a:lnTo>
                    <a:pt x="11188" y="0"/>
                  </a:lnTo>
                  <a:close/>
                </a:path>
              </a:pathLst>
            </a:custGeom>
            <a:solidFill>
              <a:srgbClr val="002E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Holder 7"/>
          <p:cNvSpPr>
            <a:spLocks noGrp="1"/>
          </p:cNvSpPr>
          <p:nvPr>
            <p:ph type="sldNum" sz="quarter" idx="4"/>
          </p:nvPr>
        </p:nvSpPr>
        <p:spPr>
          <a:xfrm>
            <a:off x="8610600" y="4632325"/>
            <a:ext cx="350520" cy="215444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300">
                <a:solidFill>
                  <a:srgbClr val="103676"/>
                </a:solidFill>
              </a:defRPr>
            </a:lvl1pPr>
          </a:lstStyle>
          <a:p>
            <a:fld id="{B6F15528-21DE-4FAA-801E-634DDDAF4B2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7" r:id="rId2"/>
    <p:sldLayoutId id="2147483668" r:id="rId3"/>
    <p:sldLayoutId id="2147483663" r:id="rId4"/>
    <p:sldLayoutId id="2147483669" r:id="rId5"/>
    <p:sldLayoutId id="2147483666" r:id="rId6"/>
    <p:sldLayoutId id="2147483670" r:id="rId7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/>
          <p:cNvSpPr/>
          <p:nvPr/>
        </p:nvSpPr>
        <p:spPr>
          <a:xfrm>
            <a:off x="-107498" y="2424782"/>
            <a:ext cx="9251498" cy="2740943"/>
          </a:xfrm>
          <a:custGeom>
            <a:avLst/>
            <a:gdLst>
              <a:gd name="connsiteX0" fmla="*/ 3358644 w 3359014"/>
              <a:gd name="connsiteY0" fmla="*/ 9548 h 4679149"/>
              <a:gd name="connsiteX1" fmla="*/ 192491 w 3359014"/>
              <a:gd name="connsiteY1" fmla="*/ 0 h 4679149"/>
              <a:gd name="connsiteX2" fmla="*/ 602304 w 3359014"/>
              <a:gd name="connsiteY2" fmla="*/ 1356375 h 4679149"/>
              <a:gd name="connsiteX3" fmla="*/ 0 w 3359014"/>
              <a:gd name="connsiteY3" fmla="*/ 1356375 h 4679149"/>
              <a:gd name="connsiteX4" fmla="*/ 0 w 3359014"/>
              <a:gd name="connsiteY4" fmla="*/ 2956206 h 4679149"/>
              <a:gd name="connsiteX5" fmla="*/ 1057726 w 3359014"/>
              <a:gd name="connsiteY5" fmla="*/ 2956206 h 4679149"/>
              <a:gd name="connsiteX6" fmla="*/ 1574539 w 3359014"/>
              <a:gd name="connsiteY6" fmla="*/ 4679149 h 4679149"/>
              <a:gd name="connsiteX7" fmla="*/ 3359014 w 3359014"/>
              <a:gd name="connsiteY7" fmla="*/ 4679149 h 4679149"/>
              <a:gd name="connsiteX8" fmla="*/ 3358644 w 3359014"/>
              <a:gd name="connsiteY8" fmla="*/ 9548 h 4679149"/>
              <a:gd name="connsiteX0" fmla="*/ 9251128 w 9251498"/>
              <a:gd name="connsiteY0" fmla="*/ 9548 h 4679149"/>
              <a:gd name="connsiteX1" fmla="*/ 6084975 w 9251498"/>
              <a:gd name="connsiteY1" fmla="*/ 0 h 4679149"/>
              <a:gd name="connsiteX2" fmla="*/ 6494788 w 9251498"/>
              <a:gd name="connsiteY2" fmla="*/ 1356375 h 4679149"/>
              <a:gd name="connsiteX3" fmla="*/ 5892484 w 9251498"/>
              <a:gd name="connsiteY3" fmla="*/ 1356375 h 4679149"/>
              <a:gd name="connsiteX4" fmla="*/ 5892484 w 9251498"/>
              <a:gd name="connsiteY4" fmla="*/ 2956206 h 4679149"/>
              <a:gd name="connsiteX5" fmla="*/ 6950210 w 9251498"/>
              <a:gd name="connsiteY5" fmla="*/ 2956206 h 4679149"/>
              <a:gd name="connsiteX6" fmla="*/ 0 w 9251498"/>
              <a:gd name="connsiteY6" fmla="*/ 4679149 h 4679149"/>
              <a:gd name="connsiteX7" fmla="*/ 9251498 w 9251498"/>
              <a:gd name="connsiteY7" fmla="*/ 4679149 h 4679149"/>
              <a:gd name="connsiteX8" fmla="*/ 9251128 w 9251498"/>
              <a:gd name="connsiteY8" fmla="*/ 9548 h 4679149"/>
              <a:gd name="connsiteX0" fmla="*/ 9251128 w 9251498"/>
              <a:gd name="connsiteY0" fmla="*/ 9548 h 4679149"/>
              <a:gd name="connsiteX1" fmla="*/ 6084975 w 9251498"/>
              <a:gd name="connsiteY1" fmla="*/ 0 h 4679149"/>
              <a:gd name="connsiteX2" fmla="*/ 6494788 w 9251498"/>
              <a:gd name="connsiteY2" fmla="*/ 1356375 h 4679149"/>
              <a:gd name="connsiteX3" fmla="*/ 5892484 w 9251498"/>
              <a:gd name="connsiteY3" fmla="*/ 1356375 h 4679149"/>
              <a:gd name="connsiteX4" fmla="*/ 5892484 w 9251498"/>
              <a:gd name="connsiteY4" fmla="*/ 2956206 h 4679149"/>
              <a:gd name="connsiteX5" fmla="*/ 0 w 9251498"/>
              <a:gd name="connsiteY5" fmla="*/ 4679149 h 4679149"/>
              <a:gd name="connsiteX6" fmla="*/ 9251498 w 9251498"/>
              <a:gd name="connsiteY6" fmla="*/ 4679149 h 4679149"/>
              <a:gd name="connsiteX7" fmla="*/ 9251128 w 9251498"/>
              <a:gd name="connsiteY7" fmla="*/ 9548 h 4679149"/>
              <a:gd name="connsiteX0" fmla="*/ 9251128 w 9251498"/>
              <a:gd name="connsiteY0" fmla="*/ 9548 h 4679149"/>
              <a:gd name="connsiteX1" fmla="*/ 6084975 w 9251498"/>
              <a:gd name="connsiteY1" fmla="*/ 0 h 4679149"/>
              <a:gd name="connsiteX2" fmla="*/ 6494788 w 9251498"/>
              <a:gd name="connsiteY2" fmla="*/ 1356375 h 4679149"/>
              <a:gd name="connsiteX3" fmla="*/ 5892484 w 9251498"/>
              <a:gd name="connsiteY3" fmla="*/ 2956206 h 4679149"/>
              <a:gd name="connsiteX4" fmla="*/ 0 w 9251498"/>
              <a:gd name="connsiteY4" fmla="*/ 4679149 h 4679149"/>
              <a:gd name="connsiteX5" fmla="*/ 9251498 w 9251498"/>
              <a:gd name="connsiteY5" fmla="*/ 4679149 h 4679149"/>
              <a:gd name="connsiteX6" fmla="*/ 9251128 w 9251498"/>
              <a:gd name="connsiteY6" fmla="*/ 9548 h 4679149"/>
              <a:gd name="connsiteX0" fmla="*/ 9251128 w 9251498"/>
              <a:gd name="connsiteY0" fmla="*/ 9548 h 4679149"/>
              <a:gd name="connsiteX1" fmla="*/ 6084975 w 9251498"/>
              <a:gd name="connsiteY1" fmla="*/ 0 h 4679149"/>
              <a:gd name="connsiteX2" fmla="*/ 5892484 w 9251498"/>
              <a:gd name="connsiteY2" fmla="*/ 2956206 h 4679149"/>
              <a:gd name="connsiteX3" fmla="*/ 0 w 9251498"/>
              <a:gd name="connsiteY3" fmla="*/ 4679149 h 4679149"/>
              <a:gd name="connsiteX4" fmla="*/ 9251498 w 9251498"/>
              <a:gd name="connsiteY4" fmla="*/ 4679149 h 4679149"/>
              <a:gd name="connsiteX5" fmla="*/ 9251128 w 9251498"/>
              <a:gd name="connsiteY5" fmla="*/ 9548 h 4679149"/>
              <a:gd name="connsiteX0" fmla="*/ 9251128 w 9251498"/>
              <a:gd name="connsiteY0" fmla="*/ 0 h 4669601"/>
              <a:gd name="connsiteX1" fmla="*/ 5892484 w 9251498"/>
              <a:gd name="connsiteY1" fmla="*/ 2946658 h 4669601"/>
              <a:gd name="connsiteX2" fmla="*/ 0 w 9251498"/>
              <a:gd name="connsiteY2" fmla="*/ 4669601 h 4669601"/>
              <a:gd name="connsiteX3" fmla="*/ 9251498 w 9251498"/>
              <a:gd name="connsiteY3" fmla="*/ 4669601 h 4669601"/>
              <a:gd name="connsiteX4" fmla="*/ 9251128 w 9251498"/>
              <a:gd name="connsiteY4" fmla="*/ 0 h 4669601"/>
              <a:gd name="connsiteX0" fmla="*/ 9232031 w 9251498"/>
              <a:gd name="connsiteY0" fmla="*/ 0 h 2740943"/>
              <a:gd name="connsiteX1" fmla="*/ 5892484 w 9251498"/>
              <a:gd name="connsiteY1" fmla="*/ 1018000 h 2740943"/>
              <a:gd name="connsiteX2" fmla="*/ 0 w 9251498"/>
              <a:gd name="connsiteY2" fmla="*/ 2740943 h 2740943"/>
              <a:gd name="connsiteX3" fmla="*/ 9251498 w 9251498"/>
              <a:gd name="connsiteY3" fmla="*/ 2740943 h 2740943"/>
              <a:gd name="connsiteX4" fmla="*/ 9232031 w 9251498"/>
              <a:gd name="connsiteY4" fmla="*/ 0 h 2740943"/>
              <a:gd name="connsiteX0" fmla="*/ 9232031 w 9251498"/>
              <a:gd name="connsiteY0" fmla="*/ 0 h 2740943"/>
              <a:gd name="connsiteX1" fmla="*/ 0 w 9251498"/>
              <a:gd name="connsiteY1" fmla="*/ 2740943 h 2740943"/>
              <a:gd name="connsiteX2" fmla="*/ 9251498 w 9251498"/>
              <a:gd name="connsiteY2" fmla="*/ 2740943 h 2740943"/>
              <a:gd name="connsiteX3" fmla="*/ 9232031 w 9251498"/>
              <a:gd name="connsiteY3" fmla="*/ 0 h 2740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51498" h="2740943">
                <a:moveTo>
                  <a:pt x="9232031" y="0"/>
                </a:moveTo>
                <a:lnTo>
                  <a:pt x="0" y="2740943"/>
                </a:lnTo>
                <a:lnTo>
                  <a:pt x="9251498" y="2740943"/>
                </a:lnTo>
                <a:cubicBezTo>
                  <a:pt x="9251375" y="1184409"/>
                  <a:pt x="9232154" y="1556534"/>
                  <a:pt x="9232031" y="0"/>
                </a:cubicBezTo>
                <a:close/>
              </a:path>
            </a:pathLst>
          </a:custGeom>
          <a:blipFill>
            <a:blip r:embed="rId2">
              <a:alphaModFix amt="80000"/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it-IT" dirty="0"/>
          </a:p>
          <a:p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367516" y="1030056"/>
            <a:ext cx="6776484" cy="859069"/>
          </a:xfrm>
          <a:custGeom>
            <a:avLst/>
            <a:gdLst>
              <a:gd name="connsiteX0" fmla="*/ 0 w 6553200"/>
              <a:gd name="connsiteY0" fmla="*/ 0 h 848437"/>
              <a:gd name="connsiteX1" fmla="*/ 6553200 w 6553200"/>
              <a:gd name="connsiteY1" fmla="*/ 0 h 848437"/>
              <a:gd name="connsiteX2" fmla="*/ 6553200 w 6553200"/>
              <a:gd name="connsiteY2" fmla="*/ 848437 h 848437"/>
              <a:gd name="connsiteX3" fmla="*/ 0 w 6553200"/>
              <a:gd name="connsiteY3" fmla="*/ 848437 h 848437"/>
              <a:gd name="connsiteX4" fmla="*/ 0 w 6553200"/>
              <a:gd name="connsiteY4" fmla="*/ 0 h 848437"/>
              <a:gd name="connsiteX0" fmla="*/ 0 w 6776484"/>
              <a:gd name="connsiteY0" fmla="*/ 0 h 859069"/>
              <a:gd name="connsiteX1" fmla="*/ 6776484 w 6776484"/>
              <a:gd name="connsiteY1" fmla="*/ 10632 h 859069"/>
              <a:gd name="connsiteX2" fmla="*/ 6776484 w 6776484"/>
              <a:gd name="connsiteY2" fmla="*/ 859069 h 859069"/>
              <a:gd name="connsiteX3" fmla="*/ 223284 w 6776484"/>
              <a:gd name="connsiteY3" fmla="*/ 859069 h 859069"/>
              <a:gd name="connsiteX4" fmla="*/ 0 w 6776484"/>
              <a:gd name="connsiteY4" fmla="*/ 0 h 859069"/>
              <a:gd name="connsiteX0" fmla="*/ 0 w 6776484"/>
              <a:gd name="connsiteY0" fmla="*/ 0 h 859069"/>
              <a:gd name="connsiteX1" fmla="*/ 6776484 w 6776484"/>
              <a:gd name="connsiteY1" fmla="*/ 10632 h 859069"/>
              <a:gd name="connsiteX2" fmla="*/ 6776484 w 6776484"/>
              <a:gd name="connsiteY2" fmla="*/ 859069 h 859069"/>
              <a:gd name="connsiteX3" fmla="*/ 276447 w 6776484"/>
              <a:gd name="connsiteY3" fmla="*/ 843120 h 859069"/>
              <a:gd name="connsiteX4" fmla="*/ 0 w 6776484"/>
              <a:gd name="connsiteY4" fmla="*/ 0 h 85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76484" h="859069">
                <a:moveTo>
                  <a:pt x="0" y="0"/>
                </a:moveTo>
                <a:lnTo>
                  <a:pt x="6776484" y="10632"/>
                </a:lnTo>
                <a:lnTo>
                  <a:pt x="6776484" y="859069"/>
                </a:lnTo>
                <a:lnTo>
                  <a:pt x="276447" y="843120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wrap="square" lIns="0" tIns="76200" rIns="0" bIns="0" rtlCol="0">
            <a:spAutoFit/>
          </a:bodyPr>
          <a:lstStyle/>
          <a:p>
            <a:pPr marL="12700" marR="5080" algn="l">
              <a:lnSpc>
                <a:spcPts val="3000"/>
              </a:lnSpc>
              <a:spcBef>
                <a:spcPts val="600"/>
              </a:spcBef>
            </a:pPr>
            <a:r>
              <a:rPr lang="it-IT" sz="2900" spc="-60" dirty="0">
                <a:solidFill>
                  <a:srgbClr val="103676"/>
                </a:solidFill>
              </a:rPr>
              <a:t>Le imprese affidatarie: ruoli e  responsabilità</a:t>
            </a:r>
            <a:br>
              <a:rPr lang="it-IT" sz="2900" spc="-60" dirty="0">
                <a:solidFill>
                  <a:srgbClr val="103676"/>
                </a:solidFill>
              </a:rPr>
            </a:br>
            <a:r>
              <a:rPr lang="it-IT" sz="2900" spc="-60" dirty="0">
                <a:solidFill>
                  <a:srgbClr val="103676"/>
                </a:solidFill>
              </a:rPr>
              <a:t>  in materia di sicurezza</a:t>
            </a:r>
            <a:endParaRPr sz="2900" dirty="0"/>
          </a:p>
        </p:txBody>
      </p:sp>
      <p:sp>
        <p:nvSpPr>
          <p:cNvPr id="11" name="object 11"/>
          <p:cNvSpPr/>
          <p:nvPr/>
        </p:nvSpPr>
        <p:spPr>
          <a:xfrm>
            <a:off x="74930" y="1812925"/>
            <a:ext cx="2287270" cy="697492"/>
          </a:xfrm>
          <a:custGeom>
            <a:avLst/>
            <a:gdLst/>
            <a:ahLst/>
            <a:cxnLst/>
            <a:rect l="l" t="t" r="r" b="b"/>
            <a:pathLst>
              <a:path w="1976120" h="513714">
                <a:moveTo>
                  <a:pt x="393" y="0"/>
                </a:moveTo>
                <a:lnTo>
                  <a:pt x="0" y="513588"/>
                </a:lnTo>
                <a:lnTo>
                  <a:pt x="1860626" y="513588"/>
                </a:lnTo>
                <a:lnTo>
                  <a:pt x="1975586" y="166344"/>
                </a:lnTo>
                <a:lnTo>
                  <a:pt x="393" y="0"/>
                </a:lnTo>
                <a:close/>
              </a:path>
            </a:pathLst>
          </a:custGeom>
          <a:solidFill>
            <a:srgbClr val="183062">
              <a:alpha val="89999"/>
            </a:srgbClr>
          </a:solidFill>
        </p:spPr>
        <p:txBody>
          <a:bodyPr wrap="square" lIns="0" tIns="0" rIns="0" bIns="0" rtlCol="0"/>
          <a:lstStyle/>
          <a:p>
            <a:endParaRPr>
              <a:solidFill>
                <a:srgbClr val="103676"/>
              </a:solidFill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0650" y="2086386"/>
            <a:ext cx="1625049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t-IT" sz="1400" b="1" spc="300" dirty="0">
                <a:solidFill>
                  <a:srgbClr val="FFFFFF"/>
                </a:solidFill>
                <a:latin typeface="Calibri"/>
                <a:cs typeface="Calibri"/>
              </a:rPr>
              <a:t>SEMINARIO</a:t>
            </a:r>
            <a:endParaRPr sz="1400" spc="3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-6350" y="0"/>
            <a:ext cx="3359150" cy="4679315"/>
          </a:xfrm>
          <a:custGeom>
            <a:avLst/>
            <a:gdLst/>
            <a:ahLst/>
            <a:cxnLst/>
            <a:rect l="l" t="t" r="r" b="b"/>
            <a:pathLst>
              <a:path w="3359150" h="4679315">
                <a:moveTo>
                  <a:pt x="1821316" y="0"/>
                </a:moveTo>
                <a:lnTo>
                  <a:pt x="192491" y="0"/>
                </a:lnTo>
                <a:lnTo>
                  <a:pt x="602304" y="1356375"/>
                </a:lnTo>
                <a:lnTo>
                  <a:pt x="0" y="1356375"/>
                </a:lnTo>
                <a:lnTo>
                  <a:pt x="0" y="2956206"/>
                </a:lnTo>
                <a:lnTo>
                  <a:pt x="1057726" y="2956206"/>
                </a:lnTo>
                <a:lnTo>
                  <a:pt x="1574539" y="4679149"/>
                </a:lnTo>
                <a:lnTo>
                  <a:pt x="3359014" y="4679149"/>
                </a:lnTo>
                <a:lnTo>
                  <a:pt x="1821316" y="0"/>
                </a:lnTo>
                <a:close/>
              </a:path>
            </a:pathLst>
          </a:custGeom>
          <a:solidFill>
            <a:srgbClr val="11498A">
              <a:alpha val="27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534092" y="2224050"/>
            <a:ext cx="6625855" cy="1834092"/>
          </a:xfrm>
          <a:custGeom>
            <a:avLst/>
            <a:gdLst>
              <a:gd name="connsiteX0" fmla="*/ 0 w 4191000"/>
              <a:gd name="connsiteY0" fmla="*/ 0 h 1834092"/>
              <a:gd name="connsiteX1" fmla="*/ 4191000 w 4191000"/>
              <a:gd name="connsiteY1" fmla="*/ 0 h 1834092"/>
              <a:gd name="connsiteX2" fmla="*/ 4191000 w 4191000"/>
              <a:gd name="connsiteY2" fmla="*/ 1834092 h 1834092"/>
              <a:gd name="connsiteX3" fmla="*/ 0 w 4191000"/>
              <a:gd name="connsiteY3" fmla="*/ 1834092 h 1834092"/>
              <a:gd name="connsiteX4" fmla="*/ 0 w 4191000"/>
              <a:gd name="connsiteY4" fmla="*/ 0 h 1834092"/>
              <a:gd name="connsiteX0" fmla="*/ 154172 w 4191000"/>
              <a:gd name="connsiteY0" fmla="*/ 0 h 1839408"/>
              <a:gd name="connsiteX1" fmla="*/ 4191000 w 4191000"/>
              <a:gd name="connsiteY1" fmla="*/ 5316 h 1839408"/>
              <a:gd name="connsiteX2" fmla="*/ 4191000 w 4191000"/>
              <a:gd name="connsiteY2" fmla="*/ 1839408 h 1839408"/>
              <a:gd name="connsiteX3" fmla="*/ 0 w 4191000"/>
              <a:gd name="connsiteY3" fmla="*/ 1839408 h 1839408"/>
              <a:gd name="connsiteX4" fmla="*/ 154172 w 4191000"/>
              <a:gd name="connsiteY4" fmla="*/ 0 h 1839408"/>
              <a:gd name="connsiteX0" fmla="*/ 0 w 4036828"/>
              <a:gd name="connsiteY0" fmla="*/ 0 h 1839408"/>
              <a:gd name="connsiteX1" fmla="*/ 4036828 w 4036828"/>
              <a:gd name="connsiteY1" fmla="*/ 5316 h 1839408"/>
              <a:gd name="connsiteX2" fmla="*/ 4036828 w 4036828"/>
              <a:gd name="connsiteY2" fmla="*/ 1839408 h 1839408"/>
              <a:gd name="connsiteX3" fmla="*/ 552893 w 4036828"/>
              <a:gd name="connsiteY3" fmla="*/ 1695869 h 1839408"/>
              <a:gd name="connsiteX4" fmla="*/ 0 w 4036828"/>
              <a:gd name="connsiteY4" fmla="*/ 0 h 1839408"/>
              <a:gd name="connsiteX0" fmla="*/ 0 w 4036828"/>
              <a:gd name="connsiteY0" fmla="*/ 0 h 1695869"/>
              <a:gd name="connsiteX1" fmla="*/ 4036828 w 4036828"/>
              <a:gd name="connsiteY1" fmla="*/ 5316 h 1695869"/>
              <a:gd name="connsiteX2" fmla="*/ 3765697 w 4036828"/>
              <a:gd name="connsiteY2" fmla="*/ 914376 h 1695869"/>
              <a:gd name="connsiteX3" fmla="*/ 552893 w 4036828"/>
              <a:gd name="connsiteY3" fmla="*/ 1695869 h 1695869"/>
              <a:gd name="connsiteX4" fmla="*/ 0 w 4036828"/>
              <a:gd name="connsiteY4" fmla="*/ 0 h 1695869"/>
              <a:gd name="connsiteX0" fmla="*/ 0 w 4036828"/>
              <a:gd name="connsiteY0" fmla="*/ 0 h 1850041"/>
              <a:gd name="connsiteX1" fmla="*/ 4036828 w 4036828"/>
              <a:gd name="connsiteY1" fmla="*/ 5316 h 1850041"/>
              <a:gd name="connsiteX2" fmla="*/ 3765697 w 4036828"/>
              <a:gd name="connsiteY2" fmla="*/ 914376 h 1850041"/>
              <a:gd name="connsiteX3" fmla="*/ 584790 w 4036828"/>
              <a:gd name="connsiteY3" fmla="*/ 1850041 h 1850041"/>
              <a:gd name="connsiteX4" fmla="*/ 0 w 4036828"/>
              <a:gd name="connsiteY4" fmla="*/ 0 h 1850041"/>
              <a:gd name="connsiteX0" fmla="*/ 0 w 6556744"/>
              <a:gd name="connsiteY0" fmla="*/ 0 h 1850041"/>
              <a:gd name="connsiteX1" fmla="*/ 4036828 w 6556744"/>
              <a:gd name="connsiteY1" fmla="*/ 5316 h 1850041"/>
              <a:gd name="connsiteX2" fmla="*/ 6556744 w 6556744"/>
              <a:gd name="connsiteY2" fmla="*/ 74404 h 1850041"/>
              <a:gd name="connsiteX3" fmla="*/ 584790 w 6556744"/>
              <a:gd name="connsiteY3" fmla="*/ 1850041 h 1850041"/>
              <a:gd name="connsiteX4" fmla="*/ 0 w 6556744"/>
              <a:gd name="connsiteY4" fmla="*/ 0 h 1850041"/>
              <a:gd name="connsiteX0" fmla="*/ 0 w 6567376"/>
              <a:gd name="connsiteY0" fmla="*/ 0 h 1850041"/>
              <a:gd name="connsiteX1" fmla="*/ 4036828 w 6567376"/>
              <a:gd name="connsiteY1" fmla="*/ 5316 h 1850041"/>
              <a:gd name="connsiteX2" fmla="*/ 6567376 w 6567376"/>
              <a:gd name="connsiteY2" fmla="*/ 69087 h 1850041"/>
              <a:gd name="connsiteX3" fmla="*/ 584790 w 6567376"/>
              <a:gd name="connsiteY3" fmla="*/ 1850041 h 1850041"/>
              <a:gd name="connsiteX4" fmla="*/ 0 w 6567376"/>
              <a:gd name="connsiteY4" fmla="*/ 0 h 1850041"/>
              <a:gd name="connsiteX0" fmla="*/ 0 w 6567376"/>
              <a:gd name="connsiteY0" fmla="*/ 53163 h 1844725"/>
              <a:gd name="connsiteX1" fmla="*/ 4036828 w 6567376"/>
              <a:gd name="connsiteY1" fmla="*/ 0 h 1844725"/>
              <a:gd name="connsiteX2" fmla="*/ 6567376 w 6567376"/>
              <a:gd name="connsiteY2" fmla="*/ 63771 h 1844725"/>
              <a:gd name="connsiteX3" fmla="*/ 584790 w 6567376"/>
              <a:gd name="connsiteY3" fmla="*/ 1844725 h 1844725"/>
              <a:gd name="connsiteX4" fmla="*/ 0 w 6567376"/>
              <a:gd name="connsiteY4" fmla="*/ 53163 h 1844725"/>
              <a:gd name="connsiteX0" fmla="*/ 0 w 6567376"/>
              <a:gd name="connsiteY0" fmla="*/ 0 h 1791562"/>
              <a:gd name="connsiteX1" fmla="*/ 4036828 w 6567376"/>
              <a:gd name="connsiteY1" fmla="*/ 31898 h 1791562"/>
              <a:gd name="connsiteX2" fmla="*/ 6567376 w 6567376"/>
              <a:gd name="connsiteY2" fmla="*/ 10608 h 1791562"/>
              <a:gd name="connsiteX3" fmla="*/ 584790 w 6567376"/>
              <a:gd name="connsiteY3" fmla="*/ 1791562 h 1791562"/>
              <a:gd name="connsiteX4" fmla="*/ 0 w 6567376"/>
              <a:gd name="connsiteY4" fmla="*/ 0 h 1791562"/>
              <a:gd name="connsiteX0" fmla="*/ 0 w 6625855"/>
              <a:gd name="connsiteY0" fmla="*/ 0 h 1966999"/>
              <a:gd name="connsiteX1" fmla="*/ 4095307 w 6625855"/>
              <a:gd name="connsiteY1" fmla="*/ 207335 h 1966999"/>
              <a:gd name="connsiteX2" fmla="*/ 6625855 w 6625855"/>
              <a:gd name="connsiteY2" fmla="*/ 186045 h 1966999"/>
              <a:gd name="connsiteX3" fmla="*/ 643269 w 6625855"/>
              <a:gd name="connsiteY3" fmla="*/ 1966999 h 1966999"/>
              <a:gd name="connsiteX4" fmla="*/ 0 w 6625855"/>
              <a:gd name="connsiteY4" fmla="*/ 0 h 1966999"/>
              <a:gd name="connsiteX0" fmla="*/ 0 w 6625855"/>
              <a:gd name="connsiteY0" fmla="*/ 0 h 1966999"/>
              <a:gd name="connsiteX1" fmla="*/ 4105940 w 6625855"/>
              <a:gd name="connsiteY1" fmla="*/ 111642 h 1966999"/>
              <a:gd name="connsiteX2" fmla="*/ 6625855 w 6625855"/>
              <a:gd name="connsiteY2" fmla="*/ 186045 h 1966999"/>
              <a:gd name="connsiteX3" fmla="*/ 643269 w 6625855"/>
              <a:gd name="connsiteY3" fmla="*/ 1966999 h 1966999"/>
              <a:gd name="connsiteX4" fmla="*/ 0 w 6625855"/>
              <a:gd name="connsiteY4" fmla="*/ 0 h 1966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25855" h="1966999">
                <a:moveTo>
                  <a:pt x="0" y="0"/>
                </a:moveTo>
                <a:lnTo>
                  <a:pt x="4105940" y="111642"/>
                </a:lnTo>
                <a:lnTo>
                  <a:pt x="6625855" y="186045"/>
                </a:lnTo>
                <a:lnTo>
                  <a:pt x="643269" y="1966999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600" b="1" dirty="0">
                <a:solidFill>
                  <a:srgbClr val="6D6E71"/>
                </a:solidFill>
              </a:rPr>
              <a:t>      Martedì  27  febbraio  2024  </a:t>
            </a:r>
            <a:r>
              <a:rPr lang="it-IT" sz="1600" b="1">
                <a:solidFill>
                  <a:srgbClr val="6D6E71"/>
                </a:solidFill>
              </a:rPr>
              <a:t>ore  9.00</a:t>
            </a:r>
            <a:endParaRPr lang="it-IT" sz="1600" b="1" dirty="0">
              <a:solidFill>
                <a:srgbClr val="6D6E71"/>
              </a:solidFill>
            </a:endParaRPr>
          </a:p>
          <a:p>
            <a:pPr>
              <a:lnSpc>
                <a:spcPct val="150000"/>
              </a:lnSpc>
            </a:pPr>
            <a:r>
              <a:rPr lang="it-IT" sz="1600" b="1" dirty="0">
                <a:solidFill>
                  <a:srgbClr val="6D6E71"/>
                </a:solidFill>
              </a:rPr>
              <a:t>         Scuola  Edile  Alessandria</a:t>
            </a:r>
          </a:p>
          <a:p>
            <a:pPr>
              <a:lnSpc>
                <a:spcPct val="150000"/>
              </a:lnSpc>
            </a:pPr>
            <a:r>
              <a:rPr lang="it-IT" sz="1600" b="1" dirty="0">
                <a:solidFill>
                  <a:srgbClr val="6D6E71"/>
                </a:solidFill>
              </a:rPr>
              <a:t>           Viale dell’industria n.56</a:t>
            </a:r>
          </a:p>
          <a:p>
            <a:pPr>
              <a:lnSpc>
                <a:spcPct val="150000"/>
              </a:lnSpc>
            </a:pPr>
            <a:r>
              <a:rPr lang="it-IT" sz="1600" b="1" dirty="0">
                <a:solidFill>
                  <a:srgbClr val="6D6E71"/>
                </a:solidFill>
              </a:rPr>
              <a:t>              15121 Alessandria</a:t>
            </a:r>
          </a:p>
          <a:p>
            <a:pPr marL="12700">
              <a:lnSpc>
                <a:spcPct val="150000"/>
              </a:lnSpc>
              <a:spcBef>
                <a:spcPts val="100"/>
              </a:spcBef>
            </a:pPr>
            <a:endParaRPr sz="1600" b="1" dirty="0">
              <a:solidFill>
                <a:srgbClr val="6D6E71"/>
              </a:solidFill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5B97BDF7-9E61-95E9-589D-CD9B96B69B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22502"/>
            <a:ext cx="1325657" cy="38497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9FFCFB0A-A068-C341-E7A9-0557AE5B9FF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457" y="178478"/>
            <a:ext cx="464506" cy="491447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BBA0A32F-45D6-C4DC-02F5-27436B99B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5" t="28410" r="16113" b="26112"/>
          <a:stretch>
            <a:fillRect/>
          </a:stretch>
        </p:blipFill>
        <p:spPr bwMode="auto">
          <a:xfrm>
            <a:off x="4262410" y="193239"/>
            <a:ext cx="1254247" cy="42058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A41A1966-8538-F09B-DE47-1EC41D37EFA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636" y="186889"/>
            <a:ext cx="1932421" cy="4205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228600" y="4556125"/>
            <a:ext cx="8763000" cy="60960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9244" y="428630"/>
            <a:ext cx="7745511" cy="1246495"/>
          </a:xfrm>
        </p:spPr>
        <p:txBody>
          <a:bodyPr/>
          <a:lstStyle/>
          <a:p>
            <a:r>
              <a:rPr lang="it-IT" dirty="0">
                <a:solidFill>
                  <a:srgbClr val="103676"/>
                </a:solidFill>
              </a:rPr>
              <a:t>SEMINARIO | </a:t>
            </a:r>
            <a:r>
              <a:rPr lang="it-IT" spc="-60" dirty="0">
                <a:solidFill>
                  <a:srgbClr val="103676"/>
                </a:solidFill>
              </a:rPr>
              <a:t>Le imprese affidatarie: ruoli e responsabilità in materia di sicurezza</a:t>
            </a:r>
            <a:br>
              <a:rPr lang="it-IT" spc="-60" dirty="0">
                <a:solidFill>
                  <a:srgbClr val="103676"/>
                </a:solidFill>
              </a:rPr>
            </a:br>
            <a:r>
              <a:rPr lang="it-IT" sz="1800" dirty="0">
                <a:solidFill>
                  <a:srgbClr val="6D6E71"/>
                </a:solidFill>
              </a:rPr>
              <a:t>Martedì 27 febbraio 2024 - </a:t>
            </a:r>
            <a:r>
              <a:rPr lang="it-IT" sz="1800">
                <a:solidFill>
                  <a:srgbClr val="6D6E71"/>
                </a:solidFill>
              </a:rPr>
              <a:t>ore 9.00</a:t>
            </a:r>
            <a:br>
              <a:rPr lang="it-IT" sz="2400" dirty="0">
                <a:solidFill>
                  <a:srgbClr val="6D6E71"/>
                </a:solidFill>
              </a:rPr>
            </a:br>
            <a:endParaRPr lang="it-IT" dirty="0">
              <a:solidFill>
                <a:srgbClr val="103676"/>
              </a:solidFill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685800" y="1569204"/>
            <a:ext cx="7772400" cy="3693319"/>
          </a:xfrm>
        </p:spPr>
        <p:txBody>
          <a:bodyPr/>
          <a:lstStyle/>
          <a:p>
            <a:r>
              <a:rPr lang="it-IT" sz="1100" dirty="0"/>
              <a:t>Il Collegio Costruttori ANCE Alessandria unitamente agli Ordini provinciali degli Architetti P.P.C. e degli Ingegneri, al Collegio Geometri e Geometri Laureati della Provincia di Alessandria e di Casale Monferrato organizzano, per il giorno 27 febbraio p.v., un seminario di approfondimento sui ruoli e responsabilità in materia di sicurezza per le imprese affidatarie.</a:t>
            </a:r>
          </a:p>
          <a:p>
            <a:endParaRPr lang="it-IT" sz="1100" dirty="0"/>
          </a:p>
          <a:p>
            <a:r>
              <a:rPr lang="it-IT" sz="1100" dirty="0"/>
              <a:t>Interverrà, in qualità di relatore:</a:t>
            </a:r>
          </a:p>
          <a:p>
            <a:r>
              <a:rPr lang="it-IT" sz="1100" b="1" dirty="0"/>
              <a:t>Arch. Giorgio </a:t>
            </a:r>
            <a:r>
              <a:rPr lang="it-IT" sz="1100" b="1" dirty="0" err="1"/>
              <a:t>Biamino</a:t>
            </a:r>
            <a:r>
              <a:rPr lang="it-IT" sz="1100" b="1" dirty="0"/>
              <a:t> – </a:t>
            </a:r>
            <a:r>
              <a:rPr lang="it-IT" sz="1100" i="1" dirty="0"/>
              <a:t>funzionario</a:t>
            </a:r>
            <a:r>
              <a:rPr lang="it-IT" sz="1100" b="1" dirty="0"/>
              <a:t> </a:t>
            </a:r>
            <a:r>
              <a:rPr lang="it-IT" sz="1100" i="1" dirty="0" err="1"/>
              <a:t>Spresal</a:t>
            </a:r>
            <a:r>
              <a:rPr lang="it-IT" sz="1100" i="1" dirty="0"/>
              <a:t> Alessandria</a:t>
            </a:r>
          </a:p>
          <a:p>
            <a:endParaRPr lang="it-IT" sz="800" i="1" dirty="0"/>
          </a:p>
          <a:p>
            <a:r>
              <a:rPr lang="it-IT" sz="1100" i="1" dirty="0"/>
              <a:t>Programma: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it-IT" sz="11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Ore 8.45 registrazione partecipanti</a:t>
            </a:r>
            <a:endParaRPr lang="it-IT" sz="11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71450">
              <a:buFont typeface="Arial" panose="020B0604020202020204" pitchFamily="34" charset="0"/>
              <a:buChar char="•"/>
            </a:pPr>
            <a:r>
              <a:rPr lang="it-IT" sz="11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Ore 9.00 introduzione </a:t>
            </a:r>
            <a:endParaRPr lang="it-IT" sz="11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1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ing. Claudio Mazzetto ANCE Alessandria</a:t>
            </a:r>
            <a:endParaRPr lang="it-IT" sz="11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71450">
              <a:buFont typeface="Arial" panose="020B0604020202020204" pitchFamily="34" charset="0"/>
              <a:buChar char="•"/>
            </a:pPr>
            <a:r>
              <a:rPr lang="it-IT" sz="1100" b="1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Ore 9.15 </a:t>
            </a:r>
            <a:r>
              <a:rPr lang="it-IT" sz="11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Compiti, obblighi e responsabilità dell’impresa affidataria</a:t>
            </a:r>
            <a:r>
              <a:rPr lang="it-IT" sz="1100" b="1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it-IT" sz="11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1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Arch. Giorgio </a:t>
            </a:r>
            <a:r>
              <a:rPr lang="it-IT" sz="1100" i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Biamino</a:t>
            </a:r>
            <a:r>
              <a:rPr lang="it-IT" sz="11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100" i="1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Spresal</a:t>
            </a:r>
            <a:endParaRPr lang="it-IT" sz="11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71450">
              <a:buFont typeface="Arial" panose="020B0604020202020204" pitchFamily="34" charset="0"/>
              <a:buChar char="•"/>
            </a:pPr>
            <a:r>
              <a:rPr lang="it-IT" sz="11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Ore 12.00 Sessione domande e risposte    </a:t>
            </a:r>
            <a:endParaRPr lang="it-IT" sz="11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1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 ing. Claudio Mazzetto ANCE Alessandria - </a:t>
            </a:r>
            <a:r>
              <a:rPr lang="it-IT" sz="11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arch. Giorgio </a:t>
            </a:r>
            <a:r>
              <a:rPr lang="it-IT" sz="11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Biamino</a:t>
            </a:r>
            <a:endParaRPr lang="it-IT" sz="1100" i="1" dirty="0"/>
          </a:p>
          <a:p>
            <a:endParaRPr lang="it-IT" dirty="0">
              <a:highlight>
                <a:srgbClr val="FFFF00"/>
              </a:highlight>
            </a:endParaRPr>
          </a:p>
          <a:p>
            <a:r>
              <a:rPr lang="it-IT" sz="1100" dirty="0">
                <a:cs typeface="Calibri Light" panose="020F0302020204030204" pitchFamily="34" charset="0"/>
              </a:rPr>
              <a:t>La partecipazione al seminario, </a:t>
            </a:r>
            <a:r>
              <a:rPr lang="it-IT" sz="1100" b="1" dirty="0">
                <a:solidFill>
                  <a:srgbClr val="FF0000"/>
                </a:solidFill>
                <a:cs typeface="Calibri Light" panose="020F0302020204030204" pitchFamily="34" charset="0"/>
              </a:rPr>
              <a:t>previa registrazione al modulo in allegato entro </a:t>
            </a:r>
            <a:r>
              <a:rPr lang="it-IT" sz="1100" b="1">
                <a:solidFill>
                  <a:srgbClr val="FF0000"/>
                </a:solidFill>
                <a:cs typeface="Calibri Light" panose="020F0302020204030204" pitchFamily="34" charset="0"/>
              </a:rPr>
              <a:t>il 22 febbraio </a:t>
            </a:r>
            <a:r>
              <a:rPr lang="it-IT" sz="1100" b="1" dirty="0" err="1">
                <a:solidFill>
                  <a:srgbClr val="FF0000"/>
                </a:solidFill>
                <a:cs typeface="Calibri Light" panose="020F0302020204030204" pitchFamily="34" charset="0"/>
              </a:rPr>
              <a:t>pv</a:t>
            </a:r>
            <a:r>
              <a:rPr lang="it-IT" sz="1100" b="1" dirty="0">
                <a:solidFill>
                  <a:srgbClr val="FF0000"/>
                </a:solidFill>
                <a:cs typeface="Calibri Light" panose="020F0302020204030204" pitchFamily="34" charset="0"/>
              </a:rPr>
              <a:t>, </a:t>
            </a:r>
            <a:r>
              <a:rPr lang="it-IT" sz="1100" dirty="0">
                <a:cs typeface="Calibri Light" panose="020F0302020204030204" pitchFamily="34" charset="0"/>
              </a:rPr>
              <a:t>è riservata alle imprese associate e agli ordini di professionali.</a:t>
            </a:r>
          </a:p>
          <a:p>
            <a:endParaRPr lang="it-IT" sz="1000" dirty="0">
              <a:cs typeface="Calibri Light" panose="020F0302020204030204" pitchFamily="34" charset="0"/>
            </a:endParaRPr>
          </a:p>
          <a:p>
            <a:r>
              <a:rPr lang="it-IT" sz="1000" b="1" i="1" kern="1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Valevole 4 crediti in autocertificazione per gli iscritti all’Ordine degli Architetti</a:t>
            </a:r>
            <a:endParaRPr lang="it-IT" sz="1000" b="1" kern="1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>
              <a:highlight>
                <a:srgbClr val="FFFF00"/>
              </a:highlight>
            </a:endParaRPr>
          </a:p>
          <a:p>
            <a:endParaRPr lang="it-IT" dirty="0"/>
          </a:p>
        </p:txBody>
      </p:sp>
      <p:sp>
        <p:nvSpPr>
          <p:cNvPr id="7" name="bg object 16"/>
          <p:cNvSpPr/>
          <p:nvPr/>
        </p:nvSpPr>
        <p:spPr>
          <a:xfrm>
            <a:off x="416852" y="535862"/>
            <a:ext cx="171450" cy="171450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119" y="0"/>
                </a:moveTo>
                <a:lnTo>
                  <a:pt x="0" y="0"/>
                </a:lnTo>
                <a:lnTo>
                  <a:pt x="0" y="171132"/>
                </a:lnTo>
                <a:lnTo>
                  <a:pt x="171119" y="171132"/>
                </a:lnTo>
                <a:lnTo>
                  <a:pt x="171119" y="0"/>
                </a:lnTo>
                <a:close/>
              </a:path>
            </a:pathLst>
          </a:custGeom>
          <a:solidFill>
            <a:srgbClr val="939598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1568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AE437E-7ABB-FA65-CB95-4651079FB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244" y="222161"/>
            <a:ext cx="7745511" cy="600164"/>
          </a:xfrm>
        </p:spPr>
        <p:txBody>
          <a:bodyPr/>
          <a:lstStyle/>
          <a:p>
            <a:r>
              <a:rPr lang="it-IT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Modulo di iscrizione</a:t>
            </a:r>
            <a:b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7BEC480F-AEAE-06C2-A77E-EB0FD50E50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86197FF-7D43-DB10-9D0A-DC1C0A37F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669925"/>
            <a:ext cx="7772400" cy="408919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Società / Impresa / nominativo studio professionale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sede in__________________________________________via__________________________________________________________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C.F./ P.IVA__________________________________________mail_________________________telefono__________________________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Ordine/Collegio______________________________________prov.________________________ n° iscrizione______________________</a:t>
            </a:r>
            <a:endParaRPr lang="it-IT" sz="1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Nome – cognome – C.F. dei partecipanti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eventuali informazioni contattare </a:t>
            </a:r>
            <a:r>
              <a:rPr lang="it-IT" sz="1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l’ing</a:t>
            </a:r>
            <a:r>
              <a:rPr lang="it-IT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Claudio Mazzetto al numero 0131/265724 o mezzo mail a sicurezza@cce.al.it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Alessandria</a:t>
            </a:r>
            <a:r>
              <a:rPr lang="it-IT" sz="1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000" kern="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</a:t>
            </a:r>
            <a:r>
              <a:rPr lang="it-IT" sz="1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gennaio 2024								   		     							  Firma__________________________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 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Consenso al trattamento dei dati personali: in osservanza a quanto disposto dal </a:t>
            </a:r>
            <a:r>
              <a:rPr lang="it-IT" sz="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D.Lgs.</a:t>
            </a:r>
            <a:r>
              <a:rPr lang="it-IT" sz="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196/2003 e dal G.D.P.R. 679/2016 la scrivente consente al trattamento dei dati sopra riportati da parte di questo Collegio Costruttori Edili ANCE Alessandria  unicamente per i suoi scopi istituzionali. I dati non saranno diffusi a terzi</a:t>
            </a:r>
            <a:r>
              <a:rPr lang="it-IT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		</a:t>
            </a:r>
          </a:p>
          <a:p>
            <a:pPr marL="3147060" indent="449580">
              <a:lnSpc>
                <a:spcPct val="107000"/>
              </a:lnSpc>
              <a:spcAft>
                <a:spcPts val="800"/>
              </a:spcAft>
            </a:pPr>
            <a:r>
              <a:rPr lang="it-IT" sz="1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Firma__________________________</a:t>
            </a:r>
          </a:p>
          <a:p>
            <a:endParaRPr lang="it-IT" sz="1000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325D78B-6024-E50C-6A19-E92273DE7661}"/>
              </a:ext>
            </a:extLst>
          </p:cNvPr>
          <p:cNvSpPr/>
          <p:nvPr/>
        </p:nvSpPr>
        <p:spPr>
          <a:xfrm>
            <a:off x="228600" y="4556125"/>
            <a:ext cx="8763000" cy="60960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9236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1498A">
            <a:alpha val="25000"/>
          </a:srgbClr>
        </a:solidFill>
      </a:spPr>
      <a:bodyPr wrap="square" lIns="0" tIns="0" rIns="0" bIns="0" rtlCol="0"/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1868</TotalTime>
  <Words>399</Words>
  <Application>Microsoft Office PowerPoint</Application>
  <PresentationFormat>Personalizzato</PresentationFormat>
  <Paragraphs>39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Le imprese affidatarie: ruoli e  responsabilità   in materia di sicurezza</vt:lpstr>
      <vt:lpstr>SEMINARIO | Le imprese affidatarie: ruoli e responsabilità in materia di sicurezza Martedì 27 febbraio 2024 - ore 9.00 </vt:lpstr>
      <vt:lpstr>Modulo di iscrizione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 slide 16_9</dc:title>
  <dc:creator>Codispoti Daniela</dc:creator>
  <cp:lastModifiedBy>ance alessandria</cp:lastModifiedBy>
  <cp:revision>57</cp:revision>
  <dcterms:created xsi:type="dcterms:W3CDTF">2021-06-12T16:13:07Z</dcterms:created>
  <dcterms:modified xsi:type="dcterms:W3CDTF">2024-02-05T08:25:00Z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2021-06-09T00:00:00Z</vt:filetime>
  </property>
  <property fmtid="{D5CDD505-2E9C-101B-9397-08002B2CF9AE}" pid="3" name="Creator">
    <vt:lpwstr>Adobe Illustrator CS5</vt:lpwstr>
  </property>
  <property fmtid="{D5CDD505-2E9C-101B-9397-08002B2CF9AE}" pid="4" name="LastSaved">
    <vt:filetime>2021-06-12T00:00:00Z</vt:filetime>
  </property>
</Properties>
</file>